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>
        <p:scale>
          <a:sx n="97" d="100"/>
          <a:sy n="97" d="100"/>
        </p:scale>
        <p:origin x="1704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6DC44ED-397A-A240-83A0-21E2C13094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68CF4132-7F6B-864D-ACF4-2C367A5CCA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E25F99A4-92C2-514E-B256-9E9DF4166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C85D47A-534F-7C4F-8BD9-EDC7AC69E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04A44B7-9B7D-814E-A0BA-95722738E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7175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A3F12C5-2F37-C446-B2F3-33680C801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C1B68497-129A-1A44-B711-A8FFA57B82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A4CACB20-619B-FA47-A156-2136BCA97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CF5624B6-4E11-6347-A0D6-B40D4B9B7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74FEF48-2A51-F849-BDB4-556E661FC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46628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408D1D5A-3C04-5948-9FF0-9E3BCFF58A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CA958D09-37C0-3D47-8402-6BDBFCAAC2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C97B408-FBEB-8A4D-A671-62E30C467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E9F1C04E-913D-674E-9109-21E829B9C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76DADC05-9C9A-D548-8F1D-EA050062E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96523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B7B3A79-EC1A-444D-BB18-0BA971010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77D17CC-88D5-AC40-BDF1-12FC851A2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C5AE1EE-374D-2643-8BA6-2C4AB4AF2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CCC31CAF-4F32-B147-B9A6-77687385E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5D3D37EB-2F97-0948-A991-FFA27C65F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3356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E5A9749-0121-B74D-9D36-4706FF6CE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EA2D5194-529F-694F-B1B1-DBA3122AB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AF75A68-560B-F449-AD10-77FACA69B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14DAA4F-C385-BB46-BB4F-7B277110B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5BAD0298-1F30-304E-AF6F-8875DC8A2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10469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509C73C-8959-BC42-A8E7-02D7823E8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269566E-1BAD-8B45-9776-13F34944B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9AD3F47B-546F-F74C-8818-97314B00BD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BE0A384D-9FDE-7244-901D-511C0B445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7E6FA0DB-0050-8644-9479-1FF74821C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9D615113-782B-EE44-9CD1-EF855C600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03319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2AFE24B-CD1C-4B4B-9A9E-5CC34B24C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FF621337-F4F0-1F47-BDCC-B6A1F0D83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D9392BCE-4150-4146-AB54-CBD162290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FD027AFF-A134-B240-AEF5-DBB77C04BA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89B444F8-85EA-A044-B0D8-8F3DBA1595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58448E5D-723C-FD4A-B2FB-2131696D7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02E63D68-52BC-5C46-9B76-598E9210B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594930F0-2360-C147-B7E2-B1AAF992D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39087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D152AC9-DF50-3C41-B606-161432ED0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AECC735B-490F-404C-9767-0748D9854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0C29DC3D-728F-F548-AB41-1557C8E68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876979A7-C032-8F45-9A5F-60BCD12D9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15153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A6D8BE28-6C2E-4D4E-83F0-F4EF71AA0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1A9C1982-32C0-674F-A81B-80C254BAC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8A435648-39F9-9E4F-973E-DF9388500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06142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3055EC7-DEF5-1C4C-A714-69A93A91D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04F2BC7-4446-B34D-ABF5-EFC6F0D75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3D5E16AD-65D4-0F4A-B5D7-D3186D832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AD6A90AB-8B9C-EF41-90E3-A14A2A0A1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B6F98488-10E2-324E-919E-49D66A4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8E95A3FB-58C0-8F4C-BF5C-1452DADD6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25281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0F0B551-AAC2-4541-B319-A9CAFD1B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7B486B82-7EB4-4246-B102-ADB9ED39D3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08A125F0-5768-744F-8620-06C330112A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53660A1F-6F87-434D-AB9D-0EEB8F91B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EA60A400-AA6B-9646-80DD-1B7EF73C0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C9F4A2AE-8E1B-BC43-8E6F-8B0024A5D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54594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6C028888-35F5-4343-99D5-9288497CE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F4DF5CBA-A6B3-B745-BF77-D30DCE85A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F0FC2AE-72F2-0F4D-A0E8-C70D4CCDC7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8B4183F-D576-264E-B599-5F16F331D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E095C7E-4BBB-FC49-84D5-E21590713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76439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 descr="Et bilde som inneholder innendørs, sitter, rom, bærbar PC&#10;&#10;Automatisk generert beskrivelse">
            <a:extLst>
              <a:ext uri="{FF2B5EF4-FFF2-40B4-BE49-F238E27FC236}">
                <a16:creationId xmlns:a16="http://schemas.microsoft.com/office/drawing/2014/main" id="{DE1CFA03-C971-4B4A-A5CB-97A026BC9F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5" r="23024"/>
          <a:stretch/>
        </p:blipFill>
        <p:spPr>
          <a:xfrm>
            <a:off x="20" y="10"/>
            <a:ext cx="4635480" cy="3428986"/>
          </a:xfrm>
          <a:prstGeom prst="rect">
            <a:avLst/>
          </a:prstGeom>
        </p:spPr>
      </p:pic>
      <p:pic>
        <p:nvPicPr>
          <p:cNvPr id="6" name="Bilde 5" descr="Et bilde som inneholder person, innendørs, mann, kabinett&#10;&#10;Automatisk generert beskrivelse">
            <a:extLst>
              <a:ext uri="{FF2B5EF4-FFF2-40B4-BE49-F238E27FC236}">
                <a16:creationId xmlns:a16="http://schemas.microsoft.com/office/drawing/2014/main" id="{517C9431-229C-5946-9209-A7623E7497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98" r="2" b="2"/>
          <a:stretch/>
        </p:blipFill>
        <p:spPr>
          <a:xfrm>
            <a:off x="20" y="3428999"/>
            <a:ext cx="4654276" cy="3428999"/>
          </a:xfrm>
          <a:prstGeom prst="rect">
            <a:avLst/>
          </a:prstGeom>
        </p:spPr>
      </p:pic>
      <p:pic>
        <p:nvPicPr>
          <p:cNvPr id="16" name="Bilde 15" descr="Et bilde som inneholder person, innendørs, bord, sitter&#10;&#10;Automatisk generert beskrivelse">
            <a:extLst>
              <a:ext uri="{FF2B5EF4-FFF2-40B4-BE49-F238E27FC236}">
                <a16:creationId xmlns:a16="http://schemas.microsoft.com/office/drawing/2014/main" id="{9F27CB56-B62A-7445-BBF2-46418D99AE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327" b="1"/>
          <a:stretch/>
        </p:blipFill>
        <p:spPr>
          <a:xfrm>
            <a:off x="4654295" y="10"/>
            <a:ext cx="7537704" cy="4526265"/>
          </a:xfrm>
          <a:prstGeom prst="rect">
            <a:avLst/>
          </a:prstGeom>
        </p:spPr>
      </p:pic>
      <p:pic>
        <p:nvPicPr>
          <p:cNvPr id="14" name="Bilde 13" descr="Et bilde som inneholder person, innendørs, kvinne, mann&#10;&#10;Automatisk generert beskrivelse">
            <a:extLst>
              <a:ext uri="{FF2B5EF4-FFF2-40B4-BE49-F238E27FC236}">
                <a16:creationId xmlns:a16="http://schemas.microsoft.com/office/drawing/2014/main" id="{E46D90B4-C701-194E-A7A7-095DA63816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67" r="33875" b="-2"/>
          <a:stretch/>
        </p:blipFill>
        <p:spPr>
          <a:xfrm>
            <a:off x="4693920" y="4526276"/>
            <a:ext cx="2472942" cy="233172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FCD9506-7D13-4435-85CE-91C78F60BF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66864" y="4526275"/>
            <a:ext cx="0" cy="2331725"/>
          </a:xfrm>
          <a:prstGeom prst="line">
            <a:avLst/>
          </a:prstGeom>
          <a:ln w="635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Bilde 9" descr="Et bilde som inneholder person, innendørs, kvinne, bord&#10;&#10;Automatisk generert beskrivelse">
            <a:extLst>
              <a:ext uri="{FF2B5EF4-FFF2-40B4-BE49-F238E27FC236}">
                <a16:creationId xmlns:a16="http://schemas.microsoft.com/office/drawing/2014/main" id="{85DA690D-978E-6547-B614-AA5409DD52B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106" r="1" b="28857"/>
          <a:stretch/>
        </p:blipFill>
        <p:spPr>
          <a:xfrm>
            <a:off x="7206488" y="4526276"/>
            <a:ext cx="2472942" cy="2331725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E3C5E11-2CF0-4625-B686-BBC822C67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79432" y="4526275"/>
            <a:ext cx="0" cy="2331725"/>
          </a:xfrm>
          <a:prstGeom prst="line">
            <a:avLst/>
          </a:prstGeom>
          <a:ln w="635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Bilde 11" descr="Et bilde som inneholder person, innendørs, mann, bærbar PC&#10;&#10;Automatisk generert beskrivelse">
            <a:extLst>
              <a:ext uri="{FF2B5EF4-FFF2-40B4-BE49-F238E27FC236}">
                <a16:creationId xmlns:a16="http://schemas.microsoft.com/office/drawing/2014/main" id="{B6CB63C7-1151-7C49-B183-A7F8C09CEA1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557" t="-2" r="30785"/>
          <a:stretch/>
        </p:blipFill>
        <p:spPr>
          <a:xfrm>
            <a:off x="9719054" y="4526274"/>
            <a:ext cx="2472939" cy="233172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0C42060-C51A-4747-8EF1-1ECC341A63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8403336" y="777240"/>
            <a:ext cx="0" cy="7498080"/>
          </a:xfrm>
          <a:prstGeom prst="line">
            <a:avLst/>
          </a:prstGeom>
          <a:ln w="635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ADCBCE9-1F58-407A-ADB9-78411AAEB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0"/>
            <a:ext cx="0" cy="6858000"/>
          </a:xfrm>
          <a:prstGeom prst="line">
            <a:avLst/>
          </a:prstGeom>
          <a:ln w="635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6CCF9C6-EE24-4435-BE37-FF68188A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2308860" y="1120141"/>
            <a:ext cx="0" cy="4617720"/>
          </a:xfrm>
          <a:prstGeom prst="line">
            <a:avLst/>
          </a:prstGeom>
          <a:ln w="635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kstSylinder 16">
            <a:extLst>
              <a:ext uri="{FF2B5EF4-FFF2-40B4-BE49-F238E27FC236}">
                <a16:creationId xmlns:a16="http://schemas.microsoft.com/office/drawing/2014/main" id="{64C3BC6F-C64D-0D46-9D89-5CA9320ACBEF}"/>
              </a:ext>
            </a:extLst>
          </p:cNvPr>
          <p:cNvSpPr txBox="1"/>
          <p:nvPr/>
        </p:nvSpPr>
        <p:spPr>
          <a:xfrm>
            <a:off x="9308573" y="556591"/>
            <a:ext cx="2606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latin typeface="Segoe Print" panose="02000800000000000000" pitchFamily="2" charset="0"/>
              </a:rPr>
              <a:t>Så fornøyd med CSS</a:t>
            </a:r>
          </a:p>
        </p:txBody>
      </p:sp>
      <p:sp>
        <p:nvSpPr>
          <p:cNvPr id="24" name="TekstSylinder 23">
            <a:extLst>
              <a:ext uri="{FF2B5EF4-FFF2-40B4-BE49-F238E27FC236}">
                <a16:creationId xmlns:a16="http://schemas.microsoft.com/office/drawing/2014/main" id="{626852DC-C60E-6148-9943-CC0981640DA7}"/>
              </a:ext>
            </a:extLst>
          </p:cNvPr>
          <p:cNvSpPr txBox="1"/>
          <p:nvPr/>
        </p:nvSpPr>
        <p:spPr>
          <a:xfrm>
            <a:off x="10779884" y="4715179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latin typeface="Segoe Print" panose="02000800000000000000" pitchFamily="2" charset="0"/>
              </a:rPr>
              <a:t>Betenkelig</a:t>
            </a:r>
          </a:p>
        </p:txBody>
      </p:sp>
      <p:sp>
        <p:nvSpPr>
          <p:cNvPr id="26" name="TekstSylinder 25">
            <a:extLst>
              <a:ext uri="{FF2B5EF4-FFF2-40B4-BE49-F238E27FC236}">
                <a16:creationId xmlns:a16="http://schemas.microsoft.com/office/drawing/2014/main" id="{620A158F-1BE2-EC4F-ADC6-B2D71293E267}"/>
              </a:ext>
            </a:extLst>
          </p:cNvPr>
          <p:cNvSpPr txBox="1"/>
          <p:nvPr/>
        </p:nvSpPr>
        <p:spPr>
          <a:xfrm>
            <a:off x="268419" y="3635127"/>
            <a:ext cx="2348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solidFill>
                  <a:schemeClr val="bg1"/>
                </a:solidFill>
                <a:latin typeface="Segoe Print" panose="02000800000000000000" pitchFamily="2" charset="0"/>
              </a:rPr>
              <a:t>Hygge as a Service</a:t>
            </a:r>
          </a:p>
        </p:txBody>
      </p:sp>
      <p:sp>
        <p:nvSpPr>
          <p:cNvPr id="28" name="TekstSylinder 27">
            <a:extLst>
              <a:ext uri="{FF2B5EF4-FFF2-40B4-BE49-F238E27FC236}">
                <a16:creationId xmlns:a16="http://schemas.microsoft.com/office/drawing/2014/main" id="{C4DD2002-489E-0248-B3A7-B1F0EAC7698E}"/>
              </a:ext>
            </a:extLst>
          </p:cNvPr>
          <p:cNvSpPr txBox="1"/>
          <p:nvPr/>
        </p:nvSpPr>
        <p:spPr>
          <a:xfrm>
            <a:off x="-30960" y="36150"/>
            <a:ext cx="1824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solidFill>
                  <a:schemeClr val="bg1"/>
                </a:solidFill>
                <a:latin typeface="Segoe Print" panose="02000800000000000000" pitchFamily="2" charset="0"/>
              </a:rPr>
              <a:t>In </a:t>
            </a:r>
            <a:r>
              <a:rPr lang="nb-NO" dirty="0" err="1">
                <a:solidFill>
                  <a:schemeClr val="bg1"/>
                </a:solidFill>
                <a:latin typeface="Segoe Print" panose="02000800000000000000" pitchFamily="2" charset="0"/>
              </a:rPr>
              <a:t>the</a:t>
            </a:r>
            <a:r>
              <a:rPr lang="nb-NO" dirty="0">
                <a:solidFill>
                  <a:schemeClr val="bg1"/>
                </a:solidFill>
                <a:latin typeface="Segoe Print" panose="02000800000000000000" pitchFamily="2" charset="0"/>
              </a:rPr>
              <a:t> </a:t>
            </a:r>
            <a:r>
              <a:rPr lang="nb-NO" dirty="0" err="1">
                <a:solidFill>
                  <a:schemeClr val="bg1"/>
                </a:solidFill>
                <a:latin typeface="Segoe Print" panose="02000800000000000000" pitchFamily="2" charset="0"/>
              </a:rPr>
              <a:t>jungle</a:t>
            </a:r>
            <a:r>
              <a:rPr lang="nb-NO" dirty="0">
                <a:solidFill>
                  <a:schemeClr val="bg1"/>
                </a:solidFill>
                <a:latin typeface="Segoe Print" panose="02000800000000000000" pitchFamily="2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885943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13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Segoe Print</vt:lpstr>
      <vt:lpstr>Office-tema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Odd Morten Sveås</dc:creator>
  <cp:lastModifiedBy>Odd Morten Sveås</cp:lastModifiedBy>
  <cp:revision>1</cp:revision>
  <dcterms:created xsi:type="dcterms:W3CDTF">2020-01-20T10:24:36Z</dcterms:created>
  <dcterms:modified xsi:type="dcterms:W3CDTF">2020-01-20T10:32:57Z</dcterms:modified>
</cp:coreProperties>
</file>